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nl-NL"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f3ef150b53_0_40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f3ef150b53_0_40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75" name="Google Shape;75;g2f3ef150b53_0_40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nl-NL"/>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f3ef150b53_0_4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1" name="Google Shape;81;g2f3ef150b53_0_4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f3ef150b53_0_3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7" name="Google Shape;87;g2f3ef150b53_0_3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3" name="Google Shape;9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f3ef150b53_0_4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9" name="Google Shape;99;g2f3ef150b53_0_4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f3ef150b53_0_4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05" name="Google Shape;105;g2f3ef150b53_0_4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f3ef150b53_0_40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1" name="Google Shape;111;g2f3ef150b53_0_40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
        <p:nvSpPr>
          <p:cNvPr id="23" name="Google Shape;23;p2"/>
          <p:cNvSpPr/>
          <p:nvPr/>
        </p:nvSpPr>
        <p:spPr>
          <a:xfrm>
            <a:off x="0" y="0"/>
            <a:ext cx="12192000" cy="1017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24" name="Google Shape;24;p2"/>
          <p:cNvPicPr preferRelativeResize="0"/>
          <p:nvPr/>
        </p:nvPicPr>
        <p:blipFill rotWithShape="1">
          <a:blip r:embed="rId2">
            <a:alphaModFix/>
          </a:blip>
          <a:srcRect b="0" l="0" r="0" t="0"/>
          <a:stretch/>
        </p:blipFill>
        <p:spPr>
          <a:xfrm>
            <a:off x="3279719" y="0"/>
            <a:ext cx="8912280" cy="1016000"/>
          </a:xfrm>
          <a:prstGeom prst="rect">
            <a:avLst/>
          </a:prstGeom>
          <a:noFill/>
          <a:ln>
            <a:noFill/>
          </a:ln>
        </p:spPr>
      </p:pic>
      <p:sp>
        <p:nvSpPr>
          <p:cNvPr id="25" name="Google Shape;25;p2"/>
          <p:cNvSpPr/>
          <p:nvPr/>
        </p:nvSpPr>
        <p:spPr>
          <a:xfrm>
            <a:off x="3263900" y="0"/>
            <a:ext cx="3746400" cy="1017600"/>
          </a:xfrm>
          <a:prstGeom prst="rect">
            <a:avLst/>
          </a:prstGeom>
          <a:gradFill>
            <a:gsLst>
              <a:gs pos="0">
                <a:srgbClr val="FFFFFF"/>
              </a:gs>
              <a:gs pos="100000">
                <a:srgbClr val="757575">
                  <a:alpha val="0"/>
                </a:srgbClr>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26" name="Google Shape;26;p2"/>
          <p:cNvSpPr/>
          <p:nvPr/>
        </p:nvSpPr>
        <p:spPr>
          <a:xfrm>
            <a:off x="0" y="0"/>
            <a:ext cx="3276600" cy="10176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27" name="Google Shape;27;p2"/>
          <p:cNvSpPr txBox="1"/>
          <p:nvPr>
            <p:ph type="ctrTitle"/>
          </p:nvPr>
        </p:nvSpPr>
        <p:spPr>
          <a:xfrm>
            <a:off x="0" y="1274400"/>
            <a:ext cx="12192000" cy="1080000"/>
          </a:xfrm>
          <a:prstGeom prst="rect">
            <a:avLst/>
          </a:prstGeom>
          <a:solidFill>
            <a:srgbClr val="505050"/>
          </a:solidFill>
          <a:ln>
            <a:noFill/>
          </a:ln>
        </p:spPr>
        <p:txBody>
          <a:bodyPr anchorCtr="0" anchor="t" bIns="216000" lIns="981950" spcFirstLastPara="1" rIns="268250" wrap="square" tIns="216000">
            <a:noAutofit/>
          </a:bodyPr>
          <a:lstStyle>
            <a:lvl1pPr lvl="0" rtl="0" algn="l">
              <a:spcBef>
                <a:spcPts val="0"/>
              </a:spcBef>
              <a:spcAft>
                <a:spcPts val="0"/>
              </a:spcAft>
              <a:buSzPts val="1400"/>
              <a:buNone/>
              <a:defRPr sz="4201">
                <a:solidFill>
                  <a:srgbClr val="FFFFFF"/>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8" name="Google Shape;28;p2"/>
          <p:cNvSpPr txBox="1"/>
          <p:nvPr>
            <p:ph idx="1" type="subTitle"/>
          </p:nvPr>
        </p:nvSpPr>
        <p:spPr>
          <a:xfrm>
            <a:off x="1" y="4032000"/>
            <a:ext cx="12187800" cy="1908000"/>
          </a:xfrm>
          <a:prstGeom prst="rect">
            <a:avLst/>
          </a:prstGeom>
          <a:noFill/>
          <a:ln>
            <a:noFill/>
          </a:ln>
        </p:spPr>
        <p:txBody>
          <a:bodyPr anchorCtr="0" anchor="t" bIns="45700" lIns="982075" spcFirstLastPara="1" rIns="267825" wrap="square" tIns="45700">
            <a:noAutofit/>
          </a:bodyPr>
          <a:lstStyle>
            <a:lvl1pPr lvl="0" rtl="0" algn="l">
              <a:spcBef>
                <a:spcPts val="380"/>
              </a:spcBef>
              <a:spcAft>
                <a:spcPts val="0"/>
              </a:spcAft>
              <a:buClr>
                <a:schemeClr val="dk1"/>
              </a:buClr>
              <a:buSzPts val="1902"/>
              <a:buFont typeface="Verdana"/>
              <a:buNone/>
              <a:defRPr sz="1902"/>
            </a:lvl1pPr>
            <a:lvl2pPr lvl="1" rtl="0" algn="l">
              <a:spcBef>
                <a:spcPts val="360"/>
              </a:spcBef>
              <a:spcAft>
                <a:spcPts val="0"/>
              </a:spcAft>
              <a:buClr>
                <a:schemeClr val="dk1"/>
              </a:buClr>
              <a:buSzPts val="900"/>
              <a:buChar char="▪"/>
              <a:defRPr/>
            </a:lvl2pPr>
            <a:lvl3pPr lvl="2" rtl="0" algn="l">
              <a:spcBef>
                <a:spcPts val="360"/>
              </a:spcBef>
              <a:spcAft>
                <a:spcPts val="0"/>
              </a:spcAft>
              <a:buClr>
                <a:schemeClr val="dk1"/>
              </a:buClr>
              <a:buSzPts val="1530"/>
              <a:buChar char="-"/>
              <a:defRPr/>
            </a:lvl3pPr>
            <a:lvl4pPr lvl="3" rtl="0" algn="l">
              <a:spcBef>
                <a:spcPts val="360"/>
              </a:spcBef>
              <a:spcAft>
                <a:spcPts val="0"/>
              </a:spcAft>
              <a:buClr>
                <a:schemeClr val="dk1"/>
              </a:buClr>
              <a:buSzPts val="1800"/>
              <a:buChar char="-"/>
              <a:defRPr/>
            </a:lvl4pPr>
            <a:lvl5pPr lvl="4" rtl="0" algn="l">
              <a:spcBef>
                <a:spcPts val="360"/>
              </a:spcBef>
              <a:spcAft>
                <a:spcPts val="0"/>
              </a:spcAft>
              <a:buClr>
                <a:schemeClr val="dk1"/>
              </a:buClr>
              <a:buSzPts val="1800"/>
              <a:buChar char="-"/>
              <a:defRPr/>
            </a:lvl5pPr>
            <a:lvl6pPr lvl="5" rtl="0" algn="l">
              <a:spcBef>
                <a:spcPts val="360"/>
              </a:spcBef>
              <a:spcAft>
                <a:spcPts val="0"/>
              </a:spcAft>
              <a:buClr>
                <a:schemeClr val="dk1"/>
              </a:buClr>
              <a:buSzPts val="1800"/>
              <a:buChar char="-"/>
              <a:defRPr/>
            </a:lvl6pPr>
            <a:lvl7pPr lvl="6" rtl="0" algn="l">
              <a:spcBef>
                <a:spcPts val="360"/>
              </a:spcBef>
              <a:spcAft>
                <a:spcPts val="0"/>
              </a:spcAft>
              <a:buClr>
                <a:schemeClr val="dk1"/>
              </a:buClr>
              <a:buSzPts val="1800"/>
              <a:buChar char="-"/>
              <a:defRPr/>
            </a:lvl7pPr>
            <a:lvl8pPr lvl="7" rtl="0" algn="l">
              <a:spcBef>
                <a:spcPts val="360"/>
              </a:spcBef>
              <a:spcAft>
                <a:spcPts val="0"/>
              </a:spcAft>
              <a:buClr>
                <a:schemeClr val="dk1"/>
              </a:buClr>
              <a:buSzPts val="1800"/>
              <a:buChar char="-"/>
              <a:defRPr/>
            </a:lvl8pPr>
            <a:lvl9pPr lvl="8" rtl="0" algn="l">
              <a:spcBef>
                <a:spcPts val="360"/>
              </a:spcBef>
              <a:spcAft>
                <a:spcPts val="0"/>
              </a:spcAft>
              <a:buClr>
                <a:schemeClr val="dk1"/>
              </a:buClr>
              <a:buSzPts val="1800"/>
              <a:buChar char="-"/>
              <a:defRPr/>
            </a:lvl9pPr>
          </a:lstStyle>
          <a:p/>
        </p:txBody>
      </p:sp>
      <p:sp>
        <p:nvSpPr>
          <p:cNvPr id="29" name="Google Shape;29;p2"/>
          <p:cNvSpPr/>
          <p:nvPr/>
        </p:nvSpPr>
        <p:spPr>
          <a:xfrm>
            <a:off x="-1" y="1017588"/>
            <a:ext cx="12192000" cy="266700"/>
          </a:xfrm>
          <a:prstGeom prst="rect">
            <a:avLst/>
          </a:prstGeom>
          <a:solidFill>
            <a:srgbClr val="CC00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30" name="Google Shape;30;p2"/>
          <p:cNvSpPr/>
          <p:nvPr/>
        </p:nvSpPr>
        <p:spPr>
          <a:xfrm>
            <a:off x="10714567" y="1079501"/>
            <a:ext cx="254100" cy="138600"/>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fld id="{00000000-1234-1234-1234-123412341234}" type="slidenum">
              <a:rPr b="0" i="0" lang="nl-NL" sz="900" u="none" cap="none" strike="noStrike">
                <a:solidFill>
                  <a:srgbClr val="FFFFFF"/>
                </a:solidFill>
                <a:latin typeface="Arial"/>
                <a:ea typeface="Arial"/>
                <a:cs typeface="Arial"/>
                <a:sym typeface="Arial"/>
              </a:rPr>
              <a:t>‹#›</a:t>
            </a:fld>
            <a:endParaRPr b="0" i="0" sz="900" u="none" cap="none" strike="noStrike">
              <a:solidFill>
                <a:srgbClr val="FFFFFF"/>
              </a:solidFill>
              <a:latin typeface="Arial"/>
              <a:ea typeface="Arial"/>
              <a:cs typeface="Arial"/>
              <a:sym typeface="Arial"/>
            </a:endParaRPr>
          </a:p>
        </p:txBody>
      </p:sp>
      <p:sp>
        <p:nvSpPr>
          <p:cNvPr id="31" name="Google Shape;31;p2"/>
          <p:cNvSpPr txBox="1"/>
          <p:nvPr/>
        </p:nvSpPr>
        <p:spPr>
          <a:xfrm>
            <a:off x="10663767" y="1079501"/>
            <a:ext cx="52800" cy="138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nl-NL" sz="900" u="none" cap="none" strike="noStrike">
                <a:solidFill>
                  <a:srgbClr val="FFFFFF"/>
                </a:solidFill>
                <a:latin typeface="Verdana"/>
                <a:ea typeface="Verdana"/>
                <a:cs typeface="Verdana"/>
                <a:sym typeface="Verdana"/>
              </a:rPr>
              <a:t>|</a:t>
            </a:r>
            <a:endParaRPr/>
          </a:p>
        </p:txBody>
      </p:sp>
      <p:pic>
        <p:nvPicPr>
          <p:cNvPr id="32" name="Google Shape;32;p2"/>
          <p:cNvPicPr preferRelativeResize="0"/>
          <p:nvPr/>
        </p:nvPicPr>
        <p:blipFill rotWithShape="1">
          <a:blip r:embed="rId3">
            <a:alphaModFix/>
          </a:blip>
          <a:srcRect b="0" l="0" r="0" t="0"/>
          <a:stretch/>
        </p:blipFill>
        <p:spPr>
          <a:xfrm>
            <a:off x="527050" y="205232"/>
            <a:ext cx="2816809" cy="660400"/>
          </a:xfrm>
          <a:prstGeom prst="rect">
            <a:avLst/>
          </a:prstGeom>
          <a:noFill/>
          <a:ln>
            <a:noFill/>
          </a:ln>
        </p:spPr>
      </p:pic>
      <p:sp>
        <p:nvSpPr>
          <p:cNvPr id="33" name="Google Shape;33;p2"/>
          <p:cNvSpPr txBox="1"/>
          <p:nvPr/>
        </p:nvSpPr>
        <p:spPr>
          <a:xfrm>
            <a:off x="3687764" y="339725"/>
            <a:ext cx="0" cy="15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b="0" i="0" sz="1000" u="none" cap="none" strike="noStrike">
              <a:solidFill>
                <a:srgbClr val="CC0000"/>
              </a:solidFill>
              <a:latin typeface="Georgia"/>
              <a:ea typeface="Georgia"/>
              <a:cs typeface="Georgia"/>
              <a:sym typeface="Georgia"/>
            </a:endParaRPr>
          </a:p>
        </p:txBody>
      </p:sp>
      <p:sp>
        <p:nvSpPr>
          <p:cNvPr id="34" name="Google Shape;34;p2"/>
          <p:cNvSpPr txBox="1"/>
          <p:nvPr/>
        </p:nvSpPr>
        <p:spPr>
          <a:xfrm>
            <a:off x="5811838" y="341313"/>
            <a:ext cx="2400300" cy="417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b="0" i="0" sz="1000" u="none" cap="none" strike="noStrike">
              <a:solidFill>
                <a:srgbClr val="CC0000"/>
              </a:solidFill>
              <a:latin typeface="Georgia"/>
              <a:ea typeface="Georgia"/>
              <a:cs typeface="Georgia"/>
              <a:sym typeface="Georgia"/>
            </a:endParaRPr>
          </a:p>
        </p:txBody>
      </p:sp>
      <p:sp>
        <p:nvSpPr>
          <p:cNvPr id="35" name="Google Shape;35;p2"/>
          <p:cNvSpPr txBox="1"/>
          <p:nvPr/>
        </p:nvSpPr>
        <p:spPr>
          <a:xfrm>
            <a:off x="9838267" y="1079501"/>
            <a:ext cx="762000" cy="138600"/>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t/>
            </a:r>
            <a:endParaRPr b="0" i="0" sz="900" u="none" cap="none" strike="noStrike">
              <a:solidFill>
                <a:srgbClr val="FFFFFF"/>
              </a:solidFill>
              <a:latin typeface="Verdana"/>
              <a:ea typeface="Verdana"/>
              <a:cs typeface="Verdana"/>
              <a:sym typeface="Verdan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 name="Google Shape;65;p11"/>
          <p:cNvSpPr txBox="1"/>
          <p:nvPr>
            <p:ph idx="1" type="body"/>
          </p:nvPr>
        </p:nvSpPr>
        <p:spPr>
          <a:xfrm rot="5400000">
            <a:off x="3868918" y="-1714872"/>
            <a:ext cx="4449900" cy="12187800"/>
          </a:xfrm>
          <a:prstGeom prst="rect">
            <a:avLst/>
          </a:prstGeom>
          <a:noFill/>
          <a:ln>
            <a:noFill/>
          </a:ln>
        </p:spPr>
        <p:txBody>
          <a:bodyPr anchorCtr="0" anchor="t" bIns="45700" lIns="982075" spcFirstLastPara="1" rIns="270000" wrap="square" tIns="45700">
            <a:noAutofit/>
          </a:bodyPr>
          <a:lstStyle>
            <a:lvl1pPr indent="-342900" lvl="0" marL="457200" rtl="0" algn="l">
              <a:spcBef>
                <a:spcPts val="360"/>
              </a:spcBef>
              <a:spcAft>
                <a:spcPts val="0"/>
              </a:spcAft>
              <a:buClr>
                <a:schemeClr val="dk1"/>
              </a:buClr>
              <a:buSzPts val="1800"/>
              <a:buChar char="›"/>
              <a:defRPr/>
            </a:lvl1pPr>
            <a:lvl2pPr indent="-285750" lvl="1" marL="914400" rtl="0" algn="l">
              <a:spcBef>
                <a:spcPts val="360"/>
              </a:spcBef>
              <a:spcAft>
                <a:spcPts val="0"/>
              </a:spcAft>
              <a:buClr>
                <a:schemeClr val="dk1"/>
              </a:buClr>
              <a:buSzPts val="900"/>
              <a:buChar char="▪"/>
              <a:defRPr/>
            </a:lvl2pPr>
            <a:lvl3pPr indent="-325755" lvl="2" marL="1371600" rtl="0" algn="l">
              <a:spcBef>
                <a:spcPts val="360"/>
              </a:spcBef>
              <a:spcAft>
                <a:spcPts val="0"/>
              </a:spcAft>
              <a:buClr>
                <a:schemeClr val="dk1"/>
              </a:buClr>
              <a:buSzPts val="153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6" name="Shape 66"/>
        <p:cNvGrpSpPr/>
        <p:nvPr/>
      </p:nvGrpSpPr>
      <p:grpSpPr>
        <a:xfrm>
          <a:off x="0" y="0"/>
          <a:ext cx="0" cy="0"/>
          <a:chOff x="0" y="0"/>
          <a:chExt cx="0" cy="0"/>
        </a:xfrm>
      </p:grpSpPr>
      <p:sp>
        <p:nvSpPr>
          <p:cNvPr id="67" name="Google Shape;67;p12"/>
          <p:cNvSpPr txBox="1"/>
          <p:nvPr>
            <p:ph type="title"/>
          </p:nvPr>
        </p:nvSpPr>
        <p:spPr>
          <a:xfrm rot="5400000">
            <a:off x="8061267" y="2422038"/>
            <a:ext cx="5207100" cy="30459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8" name="Google Shape;68;p12"/>
          <p:cNvSpPr txBox="1"/>
          <p:nvPr>
            <p:ph idx="1" type="body"/>
          </p:nvPr>
        </p:nvSpPr>
        <p:spPr>
          <a:xfrm rot="5400000">
            <a:off x="1865735" y="-524412"/>
            <a:ext cx="5207100" cy="8938800"/>
          </a:xfrm>
          <a:prstGeom prst="rect">
            <a:avLst/>
          </a:prstGeom>
          <a:noFill/>
          <a:ln>
            <a:noFill/>
          </a:ln>
        </p:spPr>
        <p:txBody>
          <a:bodyPr anchorCtr="0" anchor="t" bIns="45700" lIns="982075" spcFirstLastPara="1" rIns="270000" wrap="square" tIns="45700">
            <a:noAutofit/>
          </a:bodyPr>
          <a:lstStyle>
            <a:lvl1pPr indent="-342900" lvl="0" marL="457200" rtl="0" algn="l">
              <a:spcBef>
                <a:spcPts val="360"/>
              </a:spcBef>
              <a:spcAft>
                <a:spcPts val="0"/>
              </a:spcAft>
              <a:buClr>
                <a:schemeClr val="dk1"/>
              </a:buClr>
              <a:buSzPts val="1800"/>
              <a:buChar char="›"/>
              <a:defRPr/>
            </a:lvl1pPr>
            <a:lvl2pPr indent="-285750" lvl="1" marL="914400" rtl="0" algn="l">
              <a:spcBef>
                <a:spcPts val="360"/>
              </a:spcBef>
              <a:spcAft>
                <a:spcPts val="0"/>
              </a:spcAft>
              <a:buClr>
                <a:schemeClr val="dk1"/>
              </a:buClr>
              <a:buSzPts val="900"/>
              <a:buChar char="▪"/>
              <a:defRPr/>
            </a:lvl2pPr>
            <a:lvl3pPr indent="-325755" lvl="2" marL="1371600" rtl="0" algn="l">
              <a:spcBef>
                <a:spcPts val="360"/>
              </a:spcBef>
              <a:spcAft>
                <a:spcPts val="0"/>
              </a:spcAft>
              <a:buClr>
                <a:schemeClr val="dk1"/>
              </a:buClr>
              <a:buSzPts val="153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69" name="Shape 69"/>
        <p:cNvGrpSpPr/>
        <p:nvPr/>
      </p:nvGrpSpPr>
      <p:grpSpPr>
        <a:xfrm>
          <a:off x="0" y="0"/>
          <a:ext cx="0" cy="0"/>
          <a:chOff x="0" y="0"/>
          <a:chExt cx="0" cy="0"/>
        </a:xfrm>
      </p:grpSpPr>
      <p:sp>
        <p:nvSpPr>
          <p:cNvPr id="70" name="Google Shape;70;p13"/>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1" name="Google Shape;71;p13"/>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lvl1pPr indent="-342900" lvl="0" marL="457200" rtl="0" algn="l">
              <a:spcBef>
                <a:spcPts val="360"/>
              </a:spcBef>
              <a:spcAft>
                <a:spcPts val="0"/>
              </a:spcAft>
              <a:buClr>
                <a:schemeClr val="dk1"/>
              </a:buClr>
              <a:buSzPts val="1800"/>
              <a:buChar char="›"/>
              <a:defRPr/>
            </a:lvl1pPr>
            <a:lvl2pPr indent="-285750" lvl="1" marL="914400" rtl="0" algn="l">
              <a:spcBef>
                <a:spcPts val="360"/>
              </a:spcBef>
              <a:spcAft>
                <a:spcPts val="0"/>
              </a:spcAft>
              <a:buClr>
                <a:schemeClr val="dk1"/>
              </a:buClr>
              <a:buSzPts val="900"/>
              <a:buChar char="▪"/>
              <a:defRPr/>
            </a:lvl2pPr>
            <a:lvl3pPr indent="-325755" lvl="2" marL="1371600" rtl="0" algn="l">
              <a:spcBef>
                <a:spcPts val="360"/>
              </a:spcBef>
              <a:spcAft>
                <a:spcPts val="0"/>
              </a:spcAft>
              <a:buClr>
                <a:schemeClr val="dk1"/>
              </a:buClr>
              <a:buSzPts val="153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3"/>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8" name="Google Shape;38;p3"/>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lvl1pPr indent="-342900" lvl="0" marL="457200" rtl="0" algn="l">
              <a:spcBef>
                <a:spcPts val="360"/>
              </a:spcBef>
              <a:spcAft>
                <a:spcPts val="0"/>
              </a:spcAft>
              <a:buClr>
                <a:schemeClr val="dk1"/>
              </a:buClr>
              <a:buSzPts val="1800"/>
              <a:buChar char="›"/>
              <a:defRPr/>
            </a:lvl1pPr>
            <a:lvl2pPr indent="-285750" lvl="1" marL="914400" rtl="0" algn="l">
              <a:spcBef>
                <a:spcPts val="360"/>
              </a:spcBef>
              <a:spcAft>
                <a:spcPts val="0"/>
              </a:spcAft>
              <a:buClr>
                <a:schemeClr val="dk1"/>
              </a:buClr>
              <a:buSzPts val="900"/>
              <a:buChar char="▪"/>
              <a:defRPr/>
            </a:lvl2pPr>
            <a:lvl3pPr indent="-325755" lvl="2" marL="1371600" rtl="0" algn="l">
              <a:spcBef>
                <a:spcPts val="360"/>
              </a:spcBef>
              <a:spcAft>
                <a:spcPts val="0"/>
              </a:spcAft>
              <a:buClr>
                <a:schemeClr val="dk1"/>
              </a:buClr>
              <a:buSzPts val="153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4"/>
          <p:cNvSpPr txBox="1"/>
          <p:nvPr>
            <p:ph type="title"/>
          </p:nvPr>
        </p:nvSpPr>
        <p:spPr>
          <a:xfrm>
            <a:off x="963084" y="4406901"/>
            <a:ext cx="10363200" cy="1362000"/>
          </a:xfrm>
          <a:prstGeom prst="rect">
            <a:avLst/>
          </a:prstGeom>
          <a:noFill/>
          <a:ln>
            <a:noFill/>
          </a:ln>
        </p:spPr>
        <p:txBody>
          <a:bodyPr anchorCtr="0" anchor="t" bIns="46800" lIns="982800" spcFirstLastPara="1" rIns="270000" wrap="square" tIns="46800">
            <a:noAutofit/>
          </a:bodyPr>
          <a:lstStyle>
            <a:lvl1pPr lvl="0" rtl="0" algn="l">
              <a:spcBef>
                <a:spcPts val="0"/>
              </a:spcBef>
              <a:spcAft>
                <a:spcPts val="0"/>
              </a:spcAft>
              <a:buSzPts val="1400"/>
              <a:buNone/>
              <a:defRPr b="1" sz="4000" cap="none"/>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1" name="Google Shape;41;p4"/>
          <p:cNvSpPr txBox="1"/>
          <p:nvPr>
            <p:ph idx="1" type="body"/>
          </p:nvPr>
        </p:nvSpPr>
        <p:spPr>
          <a:xfrm>
            <a:off x="963084" y="2906713"/>
            <a:ext cx="10363200" cy="1500300"/>
          </a:xfrm>
          <a:prstGeom prst="rect">
            <a:avLst/>
          </a:prstGeom>
          <a:noFill/>
          <a:ln>
            <a:noFill/>
          </a:ln>
        </p:spPr>
        <p:txBody>
          <a:bodyPr anchorCtr="0" anchor="b" bIns="45700" lIns="982075" spcFirstLastPara="1" rIns="270000" wrap="square" tIns="45700">
            <a:noAutofit/>
          </a:bodyPr>
          <a:lstStyle>
            <a:lvl1pPr indent="-228600" lvl="0" marL="457200" rtl="0" algn="l">
              <a:spcBef>
                <a:spcPts val="400"/>
              </a:spcBef>
              <a:spcAft>
                <a:spcPts val="0"/>
              </a:spcAft>
              <a:buClr>
                <a:schemeClr val="dk1"/>
              </a:buClr>
              <a:buSzPts val="2000"/>
              <a:buNone/>
              <a:defRPr sz="2000"/>
            </a:lvl1pPr>
            <a:lvl2pPr indent="-228600" lvl="1" marL="914400" rtl="0" algn="l">
              <a:spcBef>
                <a:spcPts val="360"/>
              </a:spcBef>
              <a:spcAft>
                <a:spcPts val="0"/>
              </a:spcAft>
              <a:buClr>
                <a:schemeClr val="dk1"/>
              </a:buClr>
              <a:buSzPts val="900"/>
              <a:buNone/>
              <a:defRPr sz="1800"/>
            </a:lvl2pPr>
            <a:lvl3pPr indent="-228600" lvl="2" marL="1371600" rtl="0" algn="l">
              <a:spcBef>
                <a:spcPts val="320"/>
              </a:spcBef>
              <a:spcAft>
                <a:spcPts val="0"/>
              </a:spcAft>
              <a:buClr>
                <a:schemeClr val="dk1"/>
              </a:buClr>
              <a:buSzPts val="1360"/>
              <a:buNone/>
              <a:defRPr sz="1600"/>
            </a:lvl3pPr>
            <a:lvl4pPr indent="-228600" lvl="3" marL="1828800" rtl="0" algn="l">
              <a:spcBef>
                <a:spcPts val="280"/>
              </a:spcBef>
              <a:spcAft>
                <a:spcPts val="0"/>
              </a:spcAft>
              <a:buClr>
                <a:schemeClr val="dk1"/>
              </a:buClr>
              <a:buSzPts val="1400"/>
              <a:buNone/>
              <a:defRPr sz="1400"/>
            </a:lvl4pPr>
            <a:lvl5pPr indent="-228600" lvl="4" marL="2286000" rtl="0" algn="l">
              <a:spcBef>
                <a:spcPts val="280"/>
              </a:spcBef>
              <a:spcAft>
                <a:spcPts val="0"/>
              </a:spcAft>
              <a:buClr>
                <a:schemeClr val="dk1"/>
              </a:buClr>
              <a:buSzPts val="1400"/>
              <a:buNone/>
              <a:defRPr sz="1400"/>
            </a:lvl5pPr>
            <a:lvl6pPr indent="-228600" lvl="5" marL="2743200" rtl="0" algn="l">
              <a:spcBef>
                <a:spcPts val="280"/>
              </a:spcBef>
              <a:spcAft>
                <a:spcPts val="0"/>
              </a:spcAft>
              <a:buClr>
                <a:schemeClr val="dk1"/>
              </a:buClr>
              <a:buSzPts val="1400"/>
              <a:buNone/>
              <a:defRPr sz="1400"/>
            </a:lvl6pPr>
            <a:lvl7pPr indent="-228600" lvl="6" marL="3200400" rtl="0" algn="l">
              <a:spcBef>
                <a:spcPts val="280"/>
              </a:spcBef>
              <a:spcAft>
                <a:spcPts val="0"/>
              </a:spcAft>
              <a:buClr>
                <a:schemeClr val="dk1"/>
              </a:buClr>
              <a:buSzPts val="1400"/>
              <a:buNone/>
              <a:defRPr sz="1400"/>
            </a:lvl7pPr>
            <a:lvl8pPr indent="-228600" lvl="7" marL="3657600" rtl="0" algn="l">
              <a:spcBef>
                <a:spcPts val="280"/>
              </a:spcBef>
              <a:spcAft>
                <a:spcPts val="0"/>
              </a:spcAft>
              <a:buClr>
                <a:schemeClr val="dk1"/>
              </a:buClr>
              <a:buSzPts val="1400"/>
              <a:buNone/>
              <a:defRPr sz="1400"/>
            </a:lvl8pPr>
            <a:lvl9pPr indent="-228600" lvl="8" marL="4114800" rtl="0" algn="l">
              <a:spcBef>
                <a:spcPts val="280"/>
              </a:spcBef>
              <a:spcAft>
                <a:spcPts val="0"/>
              </a:spcAft>
              <a:buClr>
                <a:schemeClr val="dk1"/>
              </a:buClr>
              <a:buSzPts val="1400"/>
              <a:buNone/>
              <a:defRPr sz="14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5"/>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4" name="Google Shape;44;p5"/>
          <p:cNvSpPr txBox="1"/>
          <p:nvPr>
            <p:ph idx="1" type="body"/>
          </p:nvPr>
        </p:nvSpPr>
        <p:spPr>
          <a:xfrm>
            <a:off x="1" y="2230438"/>
            <a:ext cx="5992200" cy="4317900"/>
          </a:xfrm>
          <a:prstGeom prst="rect">
            <a:avLst/>
          </a:prstGeom>
          <a:noFill/>
          <a:ln>
            <a:noFill/>
          </a:ln>
        </p:spPr>
        <p:txBody>
          <a:bodyPr anchorCtr="0" anchor="t" bIns="45700" lIns="982075" spcFirstLastPara="1" rIns="270000" wrap="square" tIns="45700">
            <a:noAutofit/>
          </a:bodyPr>
          <a:lstStyle>
            <a:lvl1pPr indent="-406400" lvl="0" marL="457200" rtl="0" algn="l">
              <a:spcBef>
                <a:spcPts val="560"/>
              </a:spcBef>
              <a:spcAft>
                <a:spcPts val="0"/>
              </a:spcAft>
              <a:buClr>
                <a:schemeClr val="dk1"/>
              </a:buClr>
              <a:buSzPts val="2800"/>
              <a:buChar char="›"/>
              <a:defRPr sz="2800"/>
            </a:lvl1pPr>
            <a:lvl2pPr indent="-304800" lvl="1" marL="914400" rtl="0" algn="l">
              <a:spcBef>
                <a:spcPts val="480"/>
              </a:spcBef>
              <a:spcAft>
                <a:spcPts val="0"/>
              </a:spcAft>
              <a:buClr>
                <a:schemeClr val="dk1"/>
              </a:buClr>
              <a:buSzPts val="1200"/>
              <a:buChar char="▪"/>
              <a:defRPr sz="2400"/>
            </a:lvl2pPr>
            <a:lvl3pPr indent="-336550" lvl="2" marL="1371600" rtl="0" algn="l">
              <a:spcBef>
                <a:spcPts val="400"/>
              </a:spcBef>
              <a:spcAft>
                <a:spcPts val="0"/>
              </a:spcAft>
              <a:buClr>
                <a:schemeClr val="dk1"/>
              </a:buClr>
              <a:buSzPts val="17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45" name="Google Shape;45;p5"/>
          <p:cNvSpPr txBox="1"/>
          <p:nvPr>
            <p:ph idx="2" type="body"/>
          </p:nvPr>
        </p:nvSpPr>
        <p:spPr>
          <a:xfrm>
            <a:off x="6195484" y="2230438"/>
            <a:ext cx="5992200" cy="4317900"/>
          </a:xfrm>
          <a:prstGeom prst="rect">
            <a:avLst/>
          </a:prstGeom>
          <a:noFill/>
          <a:ln>
            <a:noFill/>
          </a:ln>
        </p:spPr>
        <p:txBody>
          <a:bodyPr anchorCtr="0" anchor="t" bIns="45700" lIns="982075" spcFirstLastPara="1" rIns="270000" wrap="square" tIns="45700">
            <a:noAutofit/>
          </a:bodyPr>
          <a:lstStyle>
            <a:lvl1pPr indent="-406400" lvl="0" marL="457200" rtl="0" algn="l">
              <a:spcBef>
                <a:spcPts val="560"/>
              </a:spcBef>
              <a:spcAft>
                <a:spcPts val="0"/>
              </a:spcAft>
              <a:buClr>
                <a:schemeClr val="dk1"/>
              </a:buClr>
              <a:buSzPts val="2800"/>
              <a:buChar char="›"/>
              <a:defRPr sz="2800"/>
            </a:lvl1pPr>
            <a:lvl2pPr indent="-304800" lvl="1" marL="914400" rtl="0" algn="l">
              <a:spcBef>
                <a:spcPts val="480"/>
              </a:spcBef>
              <a:spcAft>
                <a:spcPts val="0"/>
              </a:spcAft>
              <a:buClr>
                <a:schemeClr val="dk1"/>
              </a:buClr>
              <a:buSzPts val="1200"/>
              <a:buChar char="▪"/>
              <a:defRPr sz="2400"/>
            </a:lvl2pPr>
            <a:lvl3pPr indent="-336550" lvl="2" marL="1371600" rtl="0" algn="l">
              <a:spcBef>
                <a:spcPts val="400"/>
              </a:spcBef>
              <a:spcAft>
                <a:spcPts val="0"/>
              </a:spcAft>
              <a:buClr>
                <a:schemeClr val="dk1"/>
              </a:buClr>
              <a:buSzPts val="17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6"/>
          <p:cNvSpPr txBox="1"/>
          <p:nvPr>
            <p:ph type="title"/>
          </p:nvPr>
        </p:nvSpPr>
        <p:spPr>
          <a:xfrm>
            <a:off x="0" y="1282700"/>
            <a:ext cx="12192000" cy="6390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8" name="Google Shape;48;p6"/>
          <p:cNvSpPr txBox="1"/>
          <p:nvPr>
            <p:ph idx="1" type="body"/>
          </p:nvPr>
        </p:nvSpPr>
        <p:spPr>
          <a:xfrm>
            <a:off x="623392" y="2132856"/>
            <a:ext cx="5386800" cy="639900"/>
          </a:xfrm>
          <a:prstGeom prst="rect">
            <a:avLst/>
          </a:prstGeom>
          <a:noFill/>
          <a:ln>
            <a:noFill/>
          </a:ln>
        </p:spPr>
        <p:txBody>
          <a:bodyPr anchorCtr="0" anchor="b" bIns="45700" lIns="982075" spcFirstLastPara="1" rIns="270000"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1000"/>
              <a:buNone/>
              <a:defRPr b="1" sz="2000"/>
            </a:lvl2pPr>
            <a:lvl3pPr indent="-228600" lvl="2" marL="1371600" rtl="0" algn="l">
              <a:spcBef>
                <a:spcPts val="360"/>
              </a:spcBef>
              <a:spcAft>
                <a:spcPts val="0"/>
              </a:spcAft>
              <a:buClr>
                <a:schemeClr val="dk1"/>
              </a:buClr>
              <a:buSzPts val="153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49" name="Google Shape;49;p6"/>
          <p:cNvSpPr txBox="1"/>
          <p:nvPr>
            <p:ph idx="2" type="body"/>
          </p:nvPr>
        </p:nvSpPr>
        <p:spPr>
          <a:xfrm>
            <a:off x="609600" y="2780929"/>
            <a:ext cx="5386800" cy="3744300"/>
          </a:xfrm>
          <a:prstGeom prst="rect">
            <a:avLst/>
          </a:prstGeom>
          <a:noFill/>
          <a:ln>
            <a:noFill/>
          </a:ln>
        </p:spPr>
        <p:txBody>
          <a:bodyPr anchorCtr="0" anchor="t" bIns="45700" lIns="982075" spcFirstLastPara="1" rIns="270000" wrap="square" tIns="45700">
            <a:noAutofit/>
          </a:bodyPr>
          <a:lstStyle>
            <a:lvl1pPr indent="-381000" lvl="0" marL="457200" rtl="0" algn="l">
              <a:spcBef>
                <a:spcPts val="480"/>
              </a:spcBef>
              <a:spcAft>
                <a:spcPts val="0"/>
              </a:spcAft>
              <a:buClr>
                <a:schemeClr val="dk1"/>
              </a:buClr>
              <a:buSzPts val="2400"/>
              <a:buChar char="›"/>
              <a:defRPr sz="2400"/>
            </a:lvl1pPr>
            <a:lvl2pPr indent="-292100" lvl="1" marL="914400" rtl="0" algn="l">
              <a:spcBef>
                <a:spcPts val="400"/>
              </a:spcBef>
              <a:spcAft>
                <a:spcPts val="0"/>
              </a:spcAft>
              <a:buClr>
                <a:schemeClr val="dk1"/>
              </a:buClr>
              <a:buSzPts val="1000"/>
              <a:buChar char="▪"/>
              <a:defRPr sz="2000"/>
            </a:lvl2pPr>
            <a:lvl3pPr indent="-325755" lvl="2" marL="1371600" rtl="0" algn="l">
              <a:spcBef>
                <a:spcPts val="360"/>
              </a:spcBef>
              <a:spcAft>
                <a:spcPts val="0"/>
              </a:spcAft>
              <a:buClr>
                <a:schemeClr val="dk1"/>
              </a:buClr>
              <a:buSzPts val="153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50" name="Google Shape;50;p6"/>
          <p:cNvSpPr txBox="1"/>
          <p:nvPr>
            <p:ph idx="3" type="body"/>
          </p:nvPr>
        </p:nvSpPr>
        <p:spPr>
          <a:xfrm>
            <a:off x="6193368" y="2132857"/>
            <a:ext cx="5388900" cy="648000"/>
          </a:xfrm>
          <a:prstGeom prst="rect">
            <a:avLst/>
          </a:prstGeom>
          <a:noFill/>
          <a:ln>
            <a:noFill/>
          </a:ln>
        </p:spPr>
        <p:txBody>
          <a:bodyPr anchorCtr="0" anchor="b" bIns="45700" lIns="982075" spcFirstLastPara="1" rIns="270000"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1000"/>
              <a:buNone/>
              <a:defRPr b="1" sz="2000"/>
            </a:lvl2pPr>
            <a:lvl3pPr indent="-228600" lvl="2" marL="1371600" rtl="0" algn="l">
              <a:spcBef>
                <a:spcPts val="360"/>
              </a:spcBef>
              <a:spcAft>
                <a:spcPts val="0"/>
              </a:spcAft>
              <a:buClr>
                <a:schemeClr val="dk1"/>
              </a:buClr>
              <a:buSzPts val="153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51" name="Google Shape;51;p6"/>
          <p:cNvSpPr txBox="1"/>
          <p:nvPr>
            <p:ph idx="4" type="body"/>
          </p:nvPr>
        </p:nvSpPr>
        <p:spPr>
          <a:xfrm>
            <a:off x="6193368" y="2780929"/>
            <a:ext cx="5388900" cy="3744300"/>
          </a:xfrm>
          <a:prstGeom prst="rect">
            <a:avLst/>
          </a:prstGeom>
          <a:noFill/>
          <a:ln>
            <a:noFill/>
          </a:ln>
        </p:spPr>
        <p:txBody>
          <a:bodyPr anchorCtr="0" anchor="t" bIns="45700" lIns="982075" spcFirstLastPara="1" rIns="270000" wrap="square" tIns="45700">
            <a:noAutofit/>
          </a:bodyPr>
          <a:lstStyle>
            <a:lvl1pPr indent="-381000" lvl="0" marL="457200" rtl="0" algn="l">
              <a:spcBef>
                <a:spcPts val="480"/>
              </a:spcBef>
              <a:spcAft>
                <a:spcPts val="0"/>
              </a:spcAft>
              <a:buClr>
                <a:schemeClr val="dk1"/>
              </a:buClr>
              <a:buSzPts val="2400"/>
              <a:buChar char="›"/>
              <a:defRPr sz="2400"/>
            </a:lvl1pPr>
            <a:lvl2pPr indent="-292100" lvl="1" marL="914400" rtl="0" algn="l">
              <a:spcBef>
                <a:spcPts val="400"/>
              </a:spcBef>
              <a:spcAft>
                <a:spcPts val="0"/>
              </a:spcAft>
              <a:buClr>
                <a:schemeClr val="dk1"/>
              </a:buClr>
              <a:buSzPts val="1000"/>
              <a:buChar char="▪"/>
              <a:defRPr sz="2000"/>
            </a:lvl2pPr>
            <a:lvl3pPr indent="-325755" lvl="2" marL="1371600" rtl="0" algn="l">
              <a:spcBef>
                <a:spcPts val="360"/>
              </a:spcBef>
              <a:spcAft>
                <a:spcPts val="0"/>
              </a:spcAft>
              <a:buClr>
                <a:schemeClr val="dk1"/>
              </a:buClr>
              <a:buSzPts val="153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9"/>
          <p:cNvSpPr txBox="1"/>
          <p:nvPr>
            <p:ph type="title"/>
          </p:nvPr>
        </p:nvSpPr>
        <p:spPr>
          <a:xfrm>
            <a:off x="335361" y="1340768"/>
            <a:ext cx="4285200" cy="864000"/>
          </a:xfrm>
          <a:prstGeom prst="rect">
            <a:avLst/>
          </a:prstGeom>
          <a:noFill/>
          <a:ln>
            <a:noFill/>
          </a:ln>
        </p:spPr>
        <p:txBody>
          <a:bodyPr anchorCtr="0" anchor="b" bIns="46800" lIns="982800" spcFirstLastPara="1" rIns="270000" wrap="square" tIns="46800">
            <a:noAutofit/>
          </a:bodyPr>
          <a:lstStyle>
            <a:lvl1pPr lvl="0" rtl="0" algn="l">
              <a:spcBef>
                <a:spcPts val="0"/>
              </a:spcBef>
              <a:spcAft>
                <a:spcPts val="0"/>
              </a:spcAft>
              <a:buSzPts val="1400"/>
              <a:buNone/>
              <a:defRPr b="1" sz="20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7" name="Google Shape;57;p9"/>
          <p:cNvSpPr txBox="1"/>
          <p:nvPr>
            <p:ph idx="1" type="body"/>
          </p:nvPr>
        </p:nvSpPr>
        <p:spPr>
          <a:xfrm>
            <a:off x="4766733" y="1340768"/>
            <a:ext cx="6815700" cy="5184600"/>
          </a:xfrm>
          <a:prstGeom prst="rect">
            <a:avLst/>
          </a:prstGeom>
          <a:noFill/>
          <a:ln>
            <a:noFill/>
          </a:ln>
        </p:spPr>
        <p:txBody>
          <a:bodyPr anchorCtr="0" anchor="t" bIns="45700" lIns="982075" spcFirstLastPara="1" rIns="270000" wrap="square" tIns="45700">
            <a:noAutofit/>
          </a:bodyPr>
          <a:lstStyle>
            <a:lvl1pPr indent="-431800" lvl="0" marL="457200" rtl="0" algn="l">
              <a:spcBef>
                <a:spcPts val="640"/>
              </a:spcBef>
              <a:spcAft>
                <a:spcPts val="0"/>
              </a:spcAft>
              <a:buClr>
                <a:schemeClr val="dk1"/>
              </a:buClr>
              <a:buSzPts val="3200"/>
              <a:buChar char="›"/>
              <a:defRPr sz="3200"/>
            </a:lvl1pPr>
            <a:lvl2pPr indent="-317500" lvl="1" marL="914400" rtl="0" algn="l">
              <a:spcBef>
                <a:spcPts val="560"/>
              </a:spcBef>
              <a:spcAft>
                <a:spcPts val="0"/>
              </a:spcAft>
              <a:buClr>
                <a:schemeClr val="dk1"/>
              </a:buClr>
              <a:buSzPts val="1400"/>
              <a:buChar char="▪"/>
              <a:defRPr sz="2800"/>
            </a:lvl2pPr>
            <a:lvl3pPr indent="-358139" lvl="2" marL="1371600" rtl="0" algn="l">
              <a:spcBef>
                <a:spcPts val="480"/>
              </a:spcBef>
              <a:spcAft>
                <a:spcPts val="0"/>
              </a:spcAft>
              <a:buClr>
                <a:schemeClr val="dk1"/>
              </a:buClr>
              <a:buSzPts val="2040"/>
              <a:buChar char="-"/>
              <a:defRPr sz="2400"/>
            </a:lvl3pPr>
            <a:lvl4pPr indent="-355600" lvl="3" marL="1828800" rtl="0" algn="l">
              <a:spcBef>
                <a:spcPts val="400"/>
              </a:spcBef>
              <a:spcAft>
                <a:spcPts val="0"/>
              </a:spcAft>
              <a:buClr>
                <a:schemeClr val="dk1"/>
              </a:buClr>
              <a:buSzPts val="2000"/>
              <a:buChar char="-"/>
              <a:defRPr sz="2000"/>
            </a:lvl4pPr>
            <a:lvl5pPr indent="-355600" lvl="4" marL="2286000" rtl="0" algn="l">
              <a:spcBef>
                <a:spcPts val="400"/>
              </a:spcBef>
              <a:spcAft>
                <a:spcPts val="0"/>
              </a:spcAft>
              <a:buClr>
                <a:schemeClr val="dk1"/>
              </a:buClr>
              <a:buSzPts val="2000"/>
              <a:buChar char="-"/>
              <a:defRPr sz="2000"/>
            </a:lvl5pPr>
            <a:lvl6pPr indent="-355600" lvl="5" marL="2743200" rtl="0" algn="l">
              <a:spcBef>
                <a:spcPts val="400"/>
              </a:spcBef>
              <a:spcAft>
                <a:spcPts val="0"/>
              </a:spcAft>
              <a:buClr>
                <a:schemeClr val="dk1"/>
              </a:buClr>
              <a:buSzPts val="2000"/>
              <a:buChar char="-"/>
              <a:defRPr sz="2000"/>
            </a:lvl6pPr>
            <a:lvl7pPr indent="-355600" lvl="6" marL="3200400" rtl="0" algn="l">
              <a:spcBef>
                <a:spcPts val="400"/>
              </a:spcBef>
              <a:spcAft>
                <a:spcPts val="0"/>
              </a:spcAft>
              <a:buClr>
                <a:schemeClr val="dk1"/>
              </a:buClr>
              <a:buSzPts val="2000"/>
              <a:buChar char="-"/>
              <a:defRPr sz="2000"/>
            </a:lvl7pPr>
            <a:lvl8pPr indent="-355600" lvl="7" marL="3657600" rtl="0" algn="l">
              <a:spcBef>
                <a:spcPts val="400"/>
              </a:spcBef>
              <a:spcAft>
                <a:spcPts val="0"/>
              </a:spcAft>
              <a:buClr>
                <a:schemeClr val="dk1"/>
              </a:buClr>
              <a:buSzPts val="2000"/>
              <a:buChar char="-"/>
              <a:defRPr sz="2000"/>
            </a:lvl8pPr>
            <a:lvl9pPr indent="-355600" lvl="8" marL="4114800" rtl="0" algn="l">
              <a:spcBef>
                <a:spcPts val="400"/>
              </a:spcBef>
              <a:spcAft>
                <a:spcPts val="0"/>
              </a:spcAft>
              <a:buClr>
                <a:schemeClr val="dk1"/>
              </a:buClr>
              <a:buSzPts val="2000"/>
              <a:buChar char="-"/>
              <a:defRPr sz="2000"/>
            </a:lvl9pPr>
          </a:lstStyle>
          <a:p/>
        </p:txBody>
      </p:sp>
      <p:sp>
        <p:nvSpPr>
          <p:cNvPr id="58" name="Google Shape;58;p9"/>
          <p:cNvSpPr txBox="1"/>
          <p:nvPr>
            <p:ph idx="2" type="body"/>
          </p:nvPr>
        </p:nvSpPr>
        <p:spPr>
          <a:xfrm>
            <a:off x="335361" y="2204864"/>
            <a:ext cx="4285200" cy="4320600"/>
          </a:xfrm>
          <a:prstGeom prst="rect">
            <a:avLst/>
          </a:prstGeom>
          <a:noFill/>
          <a:ln>
            <a:noFill/>
          </a:ln>
        </p:spPr>
        <p:txBody>
          <a:bodyPr anchorCtr="0" anchor="t" bIns="45700" lIns="982075" spcFirstLastPara="1" rIns="270000"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600"/>
              <a:buNone/>
              <a:defRPr sz="1200"/>
            </a:lvl2pPr>
            <a:lvl3pPr indent="-228600" lvl="2" marL="1371600" rtl="0" algn="l">
              <a:spcBef>
                <a:spcPts val="200"/>
              </a:spcBef>
              <a:spcAft>
                <a:spcPts val="0"/>
              </a:spcAft>
              <a:buClr>
                <a:schemeClr val="dk1"/>
              </a:buClr>
              <a:buSzPts val="85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2389717" y="5085184"/>
            <a:ext cx="7315200" cy="648000"/>
          </a:xfrm>
          <a:prstGeom prst="rect">
            <a:avLst/>
          </a:prstGeom>
          <a:noFill/>
          <a:ln>
            <a:noFill/>
          </a:ln>
        </p:spPr>
        <p:txBody>
          <a:bodyPr anchorCtr="0" anchor="b" bIns="46800" lIns="982800" spcFirstLastPara="1" rIns="270000" wrap="square" tIns="46800">
            <a:noAutofit/>
          </a:bodyPr>
          <a:lstStyle>
            <a:lvl1pPr lvl="0" rtl="0" algn="l">
              <a:spcBef>
                <a:spcPts val="0"/>
              </a:spcBef>
              <a:spcAft>
                <a:spcPts val="0"/>
              </a:spcAft>
              <a:buSzPts val="1400"/>
              <a:buNone/>
              <a:defRPr b="1" sz="20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1" name="Google Shape;61;p10"/>
          <p:cNvSpPr/>
          <p:nvPr>
            <p:ph idx="2" type="pic"/>
          </p:nvPr>
        </p:nvSpPr>
        <p:spPr>
          <a:xfrm>
            <a:off x="2389717" y="1484784"/>
            <a:ext cx="7315200" cy="3600300"/>
          </a:xfrm>
          <a:prstGeom prst="rect">
            <a:avLst/>
          </a:prstGeom>
          <a:noFill/>
          <a:ln>
            <a:noFill/>
          </a:ln>
        </p:spPr>
        <p:txBody>
          <a:bodyPr anchorCtr="0" anchor="t" bIns="45700" lIns="982075" spcFirstLastPara="1" rIns="270000" wrap="square" tIns="45700">
            <a:noAutofit/>
          </a:bodyPr>
          <a:lstStyle>
            <a:lvl1pPr lvl="0" marR="0" rtl="0" algn="l">
              <a:spcBef>
                <a:spcPts val="640"/>
              </a:spcBef>
              <a:spcAft>
                <a:spcPts val="0"/>
              </a:spcAft>
              <a:buClr>
                <a:schemeClr val="dk1"/>
              </a:buClr>
              <a:buSzPts val="3200"/>
              <a:buFont typeface="Verdana"/>
              <a:buNone/>
              <a:defRPr b="0" i="0" sz="3200" u="none" cap="none" strike="noStrike">
                <a:solidFill>
                  <a:schemeClr val="dk1"/>
                </a:solidFill>
                <a:latin typeface="Verdana"/>
                <a:ea typeface="Verdana"/>
                <a:cs typeface="Verdana"/>
                <a:sym typeface="Verdana"/>
              </a:defRPr>
            </a:lvl1pPr>
            <a:lvl2pPr lvl="1" marR="0" rtl="0" algn="l">
              <a:spcBef>
                <a:spcPts val="560"/>
              </a:spcBef>
              <a:spcAft>
                <a:spcPts val="0"/>
              </a:spcAft>
              <a:buClr>
                <a:schemeClr val="dk1"/>
              </a:buClr>
              <a:buSzPts val="1400"/>
              <a:buFont typeface="Noto Sans Symbols"/>
              <a:buNone/>
              <a:defRPr b="0" i="0" sz="2800" u="none" cap="none" strike="noStrike">
                <a:solidFill>
                  <a:schemeClr val="dk1"/>
                </a:solidFill>
                <a:latin typeface="Verdana"/>
                <a:ea typeface="Verdana"/>
                <a:cs typeface="Verdana"/>
                <a:sym typeface="Verdana"/>
              </a:defRPr>
            </a:lvl2pPr>
            <a:lvl3pPr lvl="2" marR="0" rtl="0" algn="l">
              <a:spcBef>
                <a:spcPts val="480"/>
              </a:spcBef>
              <a:spcAft>
                <a:spcPts val="0"/>
              </a:spcAft>
              <a:buClr>
                <a:schemeClr val="dk1"/>
              </a:buClr>
              <a:buSzPts val="2040"/>
              <a:buFont typeface="Courier New"/>
              <a:buNone/>
              <a:defRPr b="0" i="0" sz="2400" u="none" cap="none" strike="noStrike">
                <a:solidFill>
                  <a:schemeClr val="dk1"/>
                </a:solidFill>
                <a:latin typeface="Verdana"/>
                <a:ea typeface="Verdana"/>
                <a:cs typeface="Verdana"/>
                <a:sym typeface="Verdana"/>
              </a:defRPr>
            </a:lvl3pPr>
            <a:lvl4pPr lvl="3"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4pPr>
            <a:lvl5pPr lvl="4"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5pPr>
            <a:lvl6pPr lvl="5"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6pPr>
            <a:lvl7pPr lvl="6"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7pPr>
            <a:lvl8pPr lvl="7"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8pPr>
            <a:lvl9pPr lvl="8" marR="0" rtl="0" algn="l">
              <a:spcBef>
                <a:spcPts val="400"/>
              </a:spcBef>
              <a:spcAft>
                <a:spcPts val="0"/>
              </a:spcAft>
              <a:buClr>
                <a:schemeClr val="dk1"/>
              </a:buClr>
              <a:buSzPts val="2000"/>
              <a:buFont typeface="Courier New"/>
              <a:buNone/>
              <a:defRPr b="0" i="0" sz="2000" u="none" cap="none" strike="noStrike">
                <a:solidFill>
                  <a:schemeClr val="dk1"/>
                </a:solidFill>
                <a:latin typeface="Verdana"/>
                <a:ea typeface="Verdana"/>
                <a:cs typeface="Verdana"/>
                <a:sym typeface="Verdana"/>
              </a:defRPr>
            </a:lvl9pPr>
          </a:lstStyle>
          <a:p/>
        </p:txBody>
      </p:sp>
      <p:sp>
        <p:nvSpPr>
          <p:cNvPr id="62" name="Google Shape;62;p10"/>
          <p:cNvSpPr txBox="1"/>
          <p:nvPr>
            <p:ph idx="1" type="body"/>
          </p:nvPr>
        </p:nvSpPr>
        <p:spPr>
          <a:xfrm>
            <a:off x="2389717" y="5733256"/>
            <a:ext cx="7315200" cy="792000"/>
          </a:xfrm>
          <a:prstGeom prst="rect">
            <a:avLst/>
          </a:prstGeom>
          <a:noFill/>
          <a:ln>
            <a:noFill/>
          </a:ln>
        </p:spPr>
        <p:txBody>
          <a:bodyPr anchorCtr="0" anchor="t" bIns="45700" lIns="982075" spcFirstLastPara="1" rIns="270000"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600"/>
              <a:buNone/>
              <a:defRPr sz="1200"/>
            </a:lvl2pPr>
            <a:lvl3pPr indent="-228600" lvl="2" marL="1371600" rtl="0" algn="l">
              <a:spcBef>
                <a:spcPts val="200"/>
              </a:spcBef>
              <a:spcAft>
                <a:spcPts val="0"/>
              </a:spcAft>
              <a:buClr>
                <a:schemeClr val="dk1"/>
              </a:buClr>
              <a:buSzPts val="85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jp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
            <a:alphaModFix/>
          </a:blip>
          <a:srcRect b="0" l="0" r="0" t="0"/>
          <a:stretch/>
        </p:blipFill>
        <p:spPr>
          <a:xfrm>
            <a:off x="3279719" y="0"/>
            <a:ext cx="8912280" cy="1016000"/>
          </a:xfrm>
          <a:prstGeom prst="rect">
            <a:avLst/>
          </a:prstGeom>
          <a:noFill/>
          <a:ln>
            <a:noFill/>
          </a:ln>
        </p:spPr>
      </p:pic>
      <p:sp>
        <p:nvSpPr>
          <p:cNvPr id="11" name="Google Shape;11;p1"/>
          <p:cNvSpPr/>
          <p:nvPr/>
        </p:nvSpPr>
        <p:spPr>
          <a:xfrm>
            <a:off x="3263900" y="0"/>
            <a:ext cx="3746400" cy="1017600"/>
          </a:xfrm>
          <a:prstGeom prst="rect">
            <a:avLst/>
          </a:prstGeom>
          <a:gradFill>
            <a:gsLst>
              <a:gs pos="0">
                <a:srgbClr val="FFFFFF"/>
              </a:gs>
              <a:gs pos="100000">
                <a:srgbClr val="757575">
                  <a:alpha val="0"/>
                </a:srgbClr>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2" name="Google Shape;12;p1"/>
          <p:cNvSpPr/>
          <p:nvPr/>
        </p:nvSpPr>
        <p:spPr>
          <a:xfrm>
            <a:off x="0" y="0"/>
            <a:ext cx="3276600" cy="10176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3" name="Google Shape;13;p1"/>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lvl1pPr indent="-387350" lvl="0" marL="457200" marR="0" rtl="0" algn="l">
              <a:spcBef>
                <a:spcPts val="500"/>
              </a:spcBef>
              <a:spcAft>
                <a:spcPts val="0"/>
              </a:spcAft>
              <a:buClr>
                <a:schemeClr val="dk1"/>
              </a:buClr>
              <a:buSzPts val="2500"/>
              <a:buChar char="›"/>
              <a:defRPr i="0" sz="2500" u="none" cap="none" strike="noStrike">
                <a:solidFill>
                  <a:schemeClr val="dk1"/>
                </a:solidFill>
              </a:defRPr>
            </a:lvl1pPr>
            <a:lvl2pPr indent="-307975" lvl="1" marL="914400" marR="0" rtl="0" algn="l">
              <a:spcBef>
                <a:spcPts val="500"/>
              </a:spcBef>
              <a:spcAft>
                <a:spcPts val="0"/>
              </a:spcAft>
              <a:buClr>
                <a:schemeClr val="dk1"/>
              </a:buClr>
              <a:buSzPts val="1250"/>
              <a:buChar char="▪"/>
              <a:defRPr i="0" sz="2500" u="none" cap="none" strike="noStrike">
                <a:solidFill>
                  <a:schemeClr val="dk1"/>
                </a:solidFill>
              </a:defRPr>
            </a:lvl2pPr>
            <a:lvl3pPr indent="-363537" lvl="2" marL="1371600" marR="0" rtl="0" algn="l">
              <a:spcBef>
                <a:spcPts val="500"/>
              </a:spcBef>
              <a:spcAft>
                <a:spcPts val="0"/>
              </a:spcAft>
              <a:buClr>
                <a:schemeClr val="dk1"/>
              </a:buClr>
              <a:buSzPts val="2125"/>
              <a:buChar char="-"/>
              <a:defRPr i="0" sz="2500" u="none" cap="none" strike="noStrike">
                <a:solidFill>
                  <a:schemeClr val="dk1"/>
                </a:solidFill>
              </a:defRPr>
            </a:lvl3pPr>
            <a:lvl4pPr indent="-387350" lvl="3" marL="1828800" marR="0" rtl="0" algn="l">
              <a:spcBef>
                <a:spcPts val="500"/>
              </a:spcBef>
              <a:spcAft>
                <a:spcPts val="0"/>
              </a:spcAft>
              <a:buClr>
                <a:schemeClr val="dk1"/>
              </a:buClr>
              <a:buSzPts val="2500"/>
              <a:buChar char="-"/>
              <a:defRPr i="0" sz="2500" u="none" cap="none" strike="noStrike">
                <a:solidFill>
                  <a:schemeClr val="dk1"/>
                </a:solidFill>
              </a:defRPr>
            </a:lvl4pPr>
            <a:lvl5pPr indent="-387350" lvl="4" marL="2286000" marR="0" rtl="0" algn="l">
              <a:spcBef>
                <a:spcPts val="500"/>
              </a:spcBef>
              <a:spcAft>
                <a:spcPts val="0"/>
              </a:spcAft>
              <a:buClr>
                <a:schemeClr val="dk1"/>
              </a:buClr>
              <a:buSzPts val="2500"/>
              <a:buChar char="-"/>
              <a:defRPr i="0" sz="2500" u="none" cap="none" strike="noStrike">
                <a:solidFill>
                  <a:schemeClr val="dk1"/>
                </a:solidFill>
              </a:defRPr>
            </a:lvl5pPr>
            <a:lvl6pPr indent="-387350" lvl="5" marL="2743200" marR="0" rtl="0" algn="l">
              <a:spcBef>
                <a:spcPts val="500"/>
              </a:spcBef>
              <a:spcAft>
                <a:spcPts val="0"/>
              </a:spcAft>
              <a:buClr>
                <a:schemeClr val="dk1"/>
              </a:buClr>
              <a:buSzPts val="2500"/>
              <a:buChar char="-"/>
              <a:defRPr i="0" sz="2500" u="none" cap="none" strike="noStrike">
                <a:solidFill>
                  <a:schemeClr val="dk1"/>
                </a:solidFill>
              </a:defRPr>
            </a:lvl6pPr>
            <a:lvl7pPr indent="-387350" lvl="6" marL="3200400" marR="0" rtl="0" algn="l">
              <a:spcBef>
                <a:spcPts val="500"/>
              </a:spcBef>
              <a:spcAft>
                <a:spcPts val="0"/>
              </a:spcAft>
              <a:buClr>
                <a:schemeClr val="dk1"/>
              </a:buClr>
              <a:buSzPts val="2500"/>
              <a:buChar char="-"/>
              <a:defRPr i="0" sz="2500" u="none" cap="none" strike="noStrike">
                <a:solidFill>
                  <a:schemeClr val="dk1"/>
                </a:solidFill>
              </a:defRPr>
            </a:lvl7pPr>
            <a:lvl8pPr indent="-387350" lvl="7" marL="3657600" marR="0" rtl="0" algn="l">
              <a:spcBef>
                <a:spcPts val="500"/>
              </a:spcBef>
              <a:spcAft>
                <a:spcPts val="0"/>
              </a:spcAft>
              <a:buClr>
                <a:schemeClr val="dk1"/>
              </a:buClr>
              <a:buSzPts val="2500"/>
              <a:buChar char="-"/>
              <a:defRPr i="0" sz="2500" u="none" cap="none" strike="noStrike">
                <a:solidFill>
                  <a:schemeClr val="dk1"/>
                </a:solidFill>
              </a:defRPr>
            </a:lvl8pPr>
            <a:lvl9pPr indent="-387350" lvl="8" marL="4114800" marR="0" rtl="0" algn="l">
              <a:spcBef>
                <a:spcPts val="500"/>
              </a:spcBef>
              <a:spcAft>
                <a:spcPts val="0"/>
              </a:spcAft>
              <a:buClr>
                <a:schemeClr val="dk1"/>
              </a:buClr>
              <a:buSzPts val="2500"/>
              <a:buChar char="-"/>
              <a:defRPr i="0" sz="2500" u="none" cap="none" strike="noStrike">
                <a:solidFill>
                  <a:schemeClr val="dk1"/>
                </a:solidFill>
              </a:defRPr>
            </a:lvl9pPr>
          </a:lstStyle>
          <a:p/>
        </p:txBody>
      </p:sp>
      <p:sp>
        <p:nvSpPr>
          <p:cNvPr id="14" name="Google Shape;14;p1"/>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lvl1pPr lvl="0" marR="0" rtl="0" algn="l">
              <a:spcBef>
                <a:spcPts val="0"/>
              </a:spcBef>
              <a:spcAft>
                <a:spcPts val="0"/>
              </a:spcAft>
              <a:buSzPts val="1400"/>
              <a:buNone/>
              <a:defRPr i="0" sz="4200" u="none" cap="none" strike="noStrike">
                <a:solidFill>
                  <a:schemeClr val="dk1"/>
                </a:solidFill>
              </a:defRPr>
            </a:lvl1pPr>
            <a:lvl2pPr lvl="1" marR="0" rtl="0" algn="l">
              <a:spcBef>
                <a:spcPts val="0"/>
              </a:spcBef>
              <a:spcAft>
                <a:spcPts val="0"/>
              </a:spcAft>
              <a:buSzPts val="1400"/>
              <a:buNone/>
              <a:defRPr i="0" sz="4200" u="none" cap="none" strike="noStrike">
                <a:solidFill>
                  <a:schemeClr val="dk1"/>
                </a:solidFill>
              </a:defRPr>
            </a:lvl2pPr>
            <a:lvl3pPr lvl="2" marR="0" rtl="0" algn="l">
              <a:spcBef>
                <a:spcPts val="0"/>
              </a:spcBef>
              <a:spcAft>
                <a:spcPts val="0"/>
              </a:spcAft>
              <a:buSzPts val="1400"/>
              <a:buNone/>
              <a:defRPr i="0" sz="4200" u="none" cap="none" strike="noStrike">
                <a:solidFill>
                  <a:schemeClr val="dk1"/>
                </a:solidFill>
              </a:defRPr>
            </a:lvl3pPr>
            <a:lvl4pPr lvl="3" marR="0" rtl="0" algn="l">
              <a:spcBef>
                <a:spcPts val="0"/>
              </a:spcBef>
              <a:spcAft>
                <a:spcPts val="0"/>
              </a:spcAft>
              <a:buSzPts val="1400"/>
              <a:buNone/>
              <a:defRPr i="0" sz="4200" u="none" cap="none" strike="noStrike">
                <a:solidFill>
                  <a:schemeClr val="dk1"/>
                </a:solidFill>
              </a:defRPr>
            </a:lvl4pPr>
            <a:lvl5pPr lvl="4" marR="0" rtl="0" algn="l">
              <a:spcBef>
                <a:spcPts val="0"/>
              </a:spcBef>
              <a:spcAft>
                <a:spcPts val="0"/>
              </a:spcAft>
              <a:buSzPts val="1400"/>
              <a:buNone/>
              <a:defRPr i="0" sz="4200" u="none" cap="none" strike="noStrike">
                <a:solidFill>
                  <a:schemeClr val="dk1"/>
                </a:solidFill>
              </a:defRPr>
            </a:lvl5pPr>
            <a:lvl6pPr lvl="5" marR="0" rtl="0" algn="l">
              <a:spcBef>
                <a:spcPts val="0"/>
              </a:spcBef>
              <a:spcAft>
                <a:spcPts val="0"/>
              </a:spcAft>
              <a:buSzPts val="1400"/>
              <a:buNone/>
              <a:defRPr i="0" sz="4200" u="none" cap="none" strike="noStrike">
                <a:solidFill>
                  <a:schemeClr val="dk1"/>
                </a:solidFill>
              </a:defRPr>
            </a:lvl6pPr>
            <a:lvl7pPr lvl="6" marR="0" rtl="0" algn="l">
              <a:spcBef>
                <a:spcPts val="0"/>
              </a:spcBef>
              <a:spcAft>
                <a:spcPts val="0"/>
              </a:spcAft>
              <a:buSzPts val="1400"/>
              <a:buNone/>
              <a:defRPr i="0" sz="4200" u="none" cap="none" strike="noStrike">
                <a:solidFill>
                  <a:schemeClr val="dk1"/>
                </a:solidFill>
              </a:defRPr>
            </a:lvl7pPr>
            <a:lvl8pPr lvl="7" marR="0" rtl="0" algn="l">
              <a:spcBef>
                <a:spcPts val="0"/>
              </a:spcBef>
              <a:spcAft>
                <a:spcPts val="0"/>
              </a:spcAft>
              <a:buSzPts val="1400"/>
              <a:buNone/>
              <a:defRPr i="0" sz="4200" u="none" cap="none" strike="noStrike">
                <a:solidFill>
                  <a:schemeClr val="dk1"/>
                </a:solidFill>
              </a:defRPr>
            </a:lvl8pPr>
            <a:lvl9pPr lvl="8" marR="0" rtl="0" algn="l">
              <a:spcBef>
                <a:spcPts val="0"/>
              </a:spcBef>
              <a:spcAft>
                <a:spcPts val="0"/>
              </a:spcAft>
              <a:buSzPts val="1400"/>
              <a:buNone/>
              <a:defRPr i="0" sz="4200" u="none" cap="none" strike="noStrike">
                <a:solidFill>
                  <a:schemeClr val="dk1"/>
                </a:solidFill>
              </a:defRPr>
            </a:lvl9pPr>
          </a:lstStyle>
          <a:p/>
        </p:txBody>
      </p:sp>
      <p:sp>
        <p:nvSpPr>
          <p:cNvPr id="15" name="Google Shape;15;p1"/>
          <p:cNvSpPr/>
          <p:nvPr/>
        </p:nvSpPr>
        <p:spPr>
          <a:xfrm>
            <a:off x="-1" y="1016000"/>
            <a:ext cx="12192000" cy="266700"/>
          </a:xfrm>
          <a:prstGeom prst="rect">
            <a:avLst/>
          </a:prstGeom>
          <a:solidFill>
            <a:srgbClr val="CC00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6" name="Google Shape;16;p1"/>
          <p:cNvSpPr/>
          <p:nvPr/>
        </p:nvSpPr>
        <p:spPr>
          <a:xfrm>
            <a:off x="10714567" y="1069340"/>
            <a:ext cx="254100" cy="138600"/>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fld id="{00000000-1234-1234-1234-123412341234}" type="slidenum">
              <a:rPr b="0" i="0" lang="nl-NL" sz="900" u="none" cap="none" strike="noStrike">
                <a:solidFill>
                  <a:srgbClr val="FFFFFF"/>
                </a:solidFill>
                <a:latin typeface="Arial"/>
                <a:ea typeface="Arial"/>
                <a:cs typeface="Arial"/>
                <a:sym typeface="Arial"/>
              </a:rPr>
              <a:t>‹#›</a:t>
            </a:fld>
            <a:endParaRPr b="0" i="0" sz="900" u="none" cap="none" strike="noStrike">
              <a:solidFill>
                <a:srgbClr val="FFFFFF"/>
              </a:solidFill>
              <a:latin typeface="Arial"/>
              <a:ea typeface="Arial"/>
              <a:cs typeface="Arial"/>
              <a:sym typeface="Arial"/>
            </a:endParaRPr>
          </a:p>
        </p:txBody>
      </p:sp>
      <p:sp>
        <p:nvSpPr>
          <p:cNvPr id="17" name="Google Shape;17;p1"/>
          <p:cNvSpPr txBox="1"/>
          <p:nvPr/>
        </p:nvSpPr>
        <p:spPr>
          <a:xfrm>
            <a:off x="10663767" y="1069340"/>
            <a:ext cx="52800" cy="138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nl-NL" sz="900" u="none" cap="none" strike="noStrike">
                <a:solidFill>
                  <a:srgbClr val="FFFFFF"/>
                </a:solidFill>
                <a:latin typeface="Verdana"/>
                <a:ea typeface="Verdana"/>
                <a:cs typeface="Verdana"/>
                <a:sym typeface="Verdana"/>
              </a:rPr>
              <a:t>|</a:t>
            </a:r>
            <a:endParaRPr/>
          </a:p>
        </p:txBody>
      </p:sp>
      <p:pic>
        <p:nvPicPr>
          <p:cNvPr id="18" name="Google Shape;18;p1"/>
          <p:cNvPicPr preferRelativeResize="0"/>
          <p:nvPr/>
        </p:nvPicPr>
        <p:blipFill rotWithShape="1">
          <a:blip r:embed="rId2">
            <a:alphaModFix/>
          </a:blip>
          <a:srcRect b="0" l="0" r="0" t="0"/>
          <a:stretch/>
        </p:blipFill>
        <p:spPr>
          <a:xfrm>
            <a:off x="527050" y="205232"/>
            <a:ext cx="2816809" cy="660400"/>
          </a:xfrm>
          <a:prstGeom prst="rect">
            <a:avLst/>
          </a:prstGeom>
          <a:noFill/>
          <a:ln>
            <a:noFill/>
          </a:ln>
        </p:spPr>
      </p:pic>
      <p:sp>
        <p:nvSpPr>
          <p:cNvPr id="19" name="Google Shape;19;p1"/>
          <p:cNvSpPr txBox="1"/>
          <p:nvPr/>
        </p:nvSpPr>
        <p:spPr>
          <a:xfrm>
            <a:off x="3687764" y="339725"/>
            <a:ext cx="0" cy="15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b="0" i="0" sz="1000" u="none" cap="none" strike="noStrike">
              <a:solidFill>
                <a:srgbClr val="CC0000"/>
              </a:solidFill>
              <a:latin typeface="Georgia"/>
              <a:ea typeface="Georgia"/>
              <a:cs typeface="Georgia"/>
              <a:sym typeface="Georgia"/>
            </a:endParaRPr>
          </a:p>
        </p:txBody>
      </p:sp>
      <p:sp>
        <p:nvSpPr>
          <p:cNvPr id="20" name="Google Shape;20;p1"/>
          <p:cNvSpPr txBox="1"/>
          <p:nvPr/>
        </p:nvSpPr>
        <p:spPr>
          <a:xfrm>
            <a:off x="5811838" y="341313"/>
            <a:ext cx="2400300" cy="417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b="0" i="0" sz="1000" u="none" cap="none" strike="noStrike">
              <a:solidFill>
                <a:srgbClr val="CC0000"/>
              </a:solidFill>
              <a:latin typeface="Georgia"/>
              <a:ea typeface="Georgia"/>
              <a:cs typeface="Georgia"/>
              <a:sym typeface="Georgia"/>
            </a:endParaRPr>
          </a:p>
        </p:txBody>
      </p:sp>
      <p:sp>
        <p:nvSpPr>
          <p:cNvPr id="21" name="Google Shape;21;p1"/>
          <p:cNvSpPr txBox="1"/>
          <p:nvPr/>
        </p:nvSpPr>
        <p:spPr>
          <a:xfrm>
            <a:off x="9838267" y="1069340"/>
            <a:ext cx="762000" cy="138600"/>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t/>
            </a:r>
            <a:endParaRPr b="0" i="0" sz="900" u="none" cap="none" strike="noStrike">
              <a:solidFill>
                <a:srgbClr val="FFFFFF"/>
              </a:solidFill>
              <a:latin typeface="Verdana"/>
              <a:ea typeface="Verdana"/>
              <a:cs typeface="Verdana"/>
              <a:sym typeface="Verdana"/>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knhg.nl/wp-content/uploads/2023/06/Samenvattend-advies-voor-docenten-en-studenten.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ctrTitle"/>
          </p:nvPr>
        </p:nvSpPr>
        <p:spPr>
          <a:xfrm>
            <a:off x="0" y="1274400"/>
            <a:ext cx="12192000" cy="1696800"/>
          </a:xfrm>
          <a:prstGeom prst="rect">
            <a:avLst/>
          </a:prstGeom>
        </p:spPr>
        <p:txBody>
          <a:bodyPr anchorCtr="0" anchor="t" bIns="216000" lIns="981950" spcFirstLastPara="1" rIns="268250" wrap="square" tIns="216000">
            <a:noAutofit/>
          </a:bodyPr>
          <a:lstStyle/>
          <a:p>
            <a:pPr indent="0" lvl="0" marL="0" rtl="0" algn="l">
              <a:spcBef>
                <a:spcPts val="0"/>
              </a:spcBef>
              <a:spcAft>
                <a:spcPts val="0"/>
              </a:spcAft>
              <a:buNone/>
            </a:pPr>
            <a:r>
              <a:rPr lang="nl-NL"/>
              <a:t>Eerste generatiestudenten: </a:t>
            </a:r>
            <a:endParaRPr/>
          </a:p>
          <a:p>
            <a:pPr indent="0" lvl="0" marL="0" rtl="0" algn="l">
              <a:spcBef>
                <a:spcPts val="0"/>
              </a:spcBef>
              <a:spcAft>
                <a:spcPts val="0"/>
              </a:spcAft>
              <a:buNone/>
            </a:pPr>
            <a:r>
              <a:rPr lang="nl-NL"/>
              <a:t>adviezen voor het hoger onderwijs </a:t>
            </a:r>
            <a:endParaRPr/>
          </a:p>
        </p:txBody>
      </p:sp>
      <p:sp>
        <p:nvSpPr>
          <p:cNvPr id="78" name="Google Shape;78;p14"/>
          <p:cNvSpPr txBox="1"/>
          <p:nvPr>
            <p:ph idx="1" type="subTitle"/>
          </p:nvPr>
        </p:nvSpPr>
        <p:spPr>
          <a:xfrm>
            <a:off x="1" y="4032000"/>
            <a:ext cx="12187800" cy="1908000"/>
          </a:xfrm>
          <a:prstGeom prst="rect">
            <a:avLst/>
          </a:prstGeom>
        </p:spPr>
        <p:txBody>
          <a:bodyPr anchorCtr="0" anchor="t" bIns="45700" lIns="982075" spcFirstLastPara="1" rIns="267825" wrap="square" tIns="45700">
            <a:noAutofit/>
          </a:bodyPr>
          <a:lstStyle/>
          <a:p>
            <a:pPr indent="0" lvl="0" marL="0" rtl="0" algn="l">
              <a:spcBef>
                <a:spcPts val="0"/>
              </a:spcBef>
              <a:spcAft>
                <a:spcPts val="0"/>
              </a:spcAft>
              <a:buNone/>
            </a:pPr>
            <a:r>
              <a:t/>
            </a:r>
            <a:endParaRPr sz="3100"/>
          </a:p>
          <a:p>
            <a:pPr indent="0" lvl="0" marL="0" rtl="0" algn="l">
              <a:spcBef>
                <a:spcPts val="0"/>
              </a:spcBef>
              <a:spcAft>
                <a:spcPts val="0"/>
              </a:spcAft>
              <a:buNone/>
            </a:pPr>
            <a:r>
              <a:t/>
            </a:r>
            <a:endParaRPr sz="3100"/>
          </a:p>
          <a:p>
            <a:pPr indent="0" lvl="0" marL="0" rtl="0" algn="l">
              <a:spcBef>
                <a:spcPts val="0"/>
              </a:spcBef>
              <a:spcAft>
                <a:spcPts val="0"/>
              </a:spcAft>
              <a:buNone/>
            </a:pPr>
            <a:r>
              <a:rPr lang="nl-NL" sz="3100"/>
              <a:t>Tim Huijgen (KNHG)</a:t>
            </a:r>
            <a:endParaRPr sz="3100"/>
          </a:p>
          <a:p>
            <a:pPr indent="0" lvl="0" marL="0" rtl="0" algn="l">
              <a:spcBef>
                <a:spcPts val="0"/>
              </a:spcBef>
              <a:spcAft>
                <a:spcPts val="0"/>
              </a:spcAft>
              <a:buClr>
                <a:schemeClr val="dk1"/>
              </a:buClr>
              <a:buFont typeface="Arial"/>
              <a:buNone/>
            </a:pPr>
            <a:r>
              <a:rPr lang="nl-NL" sz="3100"/>
              <a:t>t.d.huijgen@rug.nl </a:t>
            </a:r>
            <a:endParaRPr sz="3100"/>
          </a:p>
          <a:p>
            <a:pPr indent="0" lvl="0" marL="0" rtl="0" algn="l">
              <a:spcBef>
                <a:spcPts val="38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Aanleiding </a:t>
            </a:r>
            <a:endParaRPr b="1" sz="2400"/>
          </a:p>
        </p:txBody>
      </p:sp>
      <p:sp>
        <p:nvSpPr>
          <p:cNvPr id="84" name="Google Shape;84;p15"/>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p>
            <a:pPr indent="-342900" lvl="0" marL="457200" rtl="0" algn="l">
              <a:spcBef>
                <a:spcPts val="0"/>
              </a:spcBef>
              <a:spcAft>
                <a:spcPts val="0"/>
              </a:spcAft>
              <a:buSzPts val="1800"/>
              <a:buChar char="›"/>
            </a:pPr>
            <a:r>
              <a:rPr lang="nl-NL"/>
              <a:t>D</a:t>
            </a:r>
            <a:r>
              <a:rPr lang="nl-NL"/>
              <a:t>iversiteit, inclusie en kansengelijkheid (speerpunten KNHG)</a:t>
            </a:r>
            <a:endParaRPr/>
          </a:p>
          <a:p>
            <a:pPr indent="-342900" lvl="0" marL="457200" rtl="0" algn="l">
              <a:spcBef>
                <a:spcPts val="0"/>
              </a:spcBef>
              <a:spcAft>
                <a:spcPts val="0"/>
              </a:spcAft>
              <a:buSzPts val="1800"/>
              <a:buChar char="›"/>
            </a:pPr>
            <a:r>
              <a:rPr lang="nl-NL"/>
              <a:t>Eerste generatiestudenten onderbelichte groep</a:t>
            </a:r>
            <a:endParaRPr/>
          </a:p>
          <a:p>
            <a:pPr indent="-342900" lvl="0" marL="457200" rtl="0" algn="l">
              <a:spcBef>
                <a:spcPts val="0"/>
              </a:spcBef>
              <a:spcAft>
                <a:spcPts val="0"/>
              </a:spcAft>
              <a:buSzPts val="1800"/>
              <a:buChar char="›"/>
            </a:pPr>
            <a:r>
              <a:rPr lang="nl-NL"/>
              <a:t>Dossier op knhg.nl </a:t>
            </a:r>
            <a:endParaRPr/>
          </a:p>
          <a:p>
            <a:pPr indent="-342900" lvl="0" marL="457200" rtl="0" algn="l">
              <a:spcBef>
                <a:spcPts val="0"/>
              </a:spcBef>
              <a:spcAft>
                <a:spcPts val="0"/>
              </a:spcAft>
              <a:buSzPts val="1800"/>
              <a:buChar char="›"/>
            </a:pPr>
            <a:r>
              <a:rPr lang="nl-NL"/>
              <a:t>Verzamelen</a:t>
            </a:r>
            <a:r>
              <a:rPr lang="nl-NL"/>
              <a:t> van ervaringen en tips van eerstegeneratiestudenten die ooit de keuze hebben gemaakt om geschiedenis te gaan studeren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Adviezen I</a:t>
            </a:r>
            <a:endParaRPr b="1" sz="2400"/>
          </a:p>
        </p:txBody>
      </p:sp>
      <p:sp>
        <p:nvSpPr>
          <p:cNvPr id="90" name="Google Shape;90;p16"/>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p>
            <a:pPr indent="-381000" lvl="0" marL="457200" rtl="0" algn="l">
              <a:spcBef>
                <a:spcPts val="0"/>
              </a:spcBef>
              <a:spcAft>
                <a:spcPts val="0"/>
              </a:spcAft>
              <a:buSzPts val="2400"/>
              <a:buAutoNum type="arabicPeriod"/>
            </a:pPr>
            <a:r>
              <a:rPr lang="nl-NL" sz="2400"/>
              <a:t>‘Ik had veel liever gezien dat docenten een open houding aannamen als iemand met vragen kwam over ‘vanzelfsprekende’ dingen. Daarnaast had een online database met academische termen of basisvaardigheden mij kunnen helpen’ → </a:t>
            </a:r>
            <a:r>
              <a:rPr b="1" lang="nl-NL" sz="2400"/>
              <a:t>Toegankelijkheid, openheid en ruimte bieden voor gesprek en vragen </a:t>
            </a:r>
            <a:endParaRPr b="1" sz="2400"/>
          </a:p>
          <a:p>
            <a:pPr indent="-381000" lvl="0" marL="457200" rtl="0" algn="l">
              <a:spcBef>
                <a:spcPts val="0"/>
              </a:spcBef>
              <a:spcAft>
                <a:spcPts val="0"/>
              </a:spcAft>
              <a:buSzPts val="2400"/>
              <a:buAutoNum type="arabicPeriod"/>
            </a:pPr>
            <a:r>
              <a:rPr lang="nl-NL" sz="2400"/>
              <a:t>‘Daarnaast is het belangrijk dat docenten polsen hoe het met hun studenten gaat en initiatief nemen. Er zijn genoeg docenten die afwachten tot de student zelf naar hen toekomt’ → </a:t>
            </a:r>
            <a:r>
              <a:rPr b="1" lang="nl-NL" sz="2400"/>
              <a:t>Proactieve houding en coaching van eerste generatiestudenten</a:t>
            </a:r>
            <a:endParaRPr b="1" sz="2400"/>
          </a:p>
          <a:p>
            <a:pPr indent="-381000" lvl="0" marL="457200" rtl="0" algn="l">
              <a:spcBef>
                <a:spcPts val="0"/>
              </a:spcBef>
              <a:spcAft>
                <a:spcPts val="0"/>
              </a:spcAft>
              <a:buSzPts val="2400"/>
              <a:buAutoNum type="arabicPeriod"/>
            </a:pPr>
            <a:r>
              <a:rPr lang="nl-NL" sz="2400"/>
              <a:t>‘Ten eerste zou het goed zijn om te weten hoe groot het aandeel van eerste generatiestudenten op universiteit werkelijk is (...)’ → </a:t>
            </a:r>
            <a:r>
              <a:rPr b="1" lang="nl-NL" sz="2400"/>
              <a:t>In kaart brengen van aandeel eerste generatiestudenten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1" y="1282700"/>
            <a:ext cx="12187768" cy="792162"/>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Adviezen II</a:t>
            </a:r>
            <a:endParaRPr b="1" sz="2400"/>
          </a:p>
        </p:txBody>
      </p:sp>
      <p:sp>
        <p:nvSpPr>
          <p:cNvPr id="96" name="Google Shape;96;p17"/>
          <p:cNvSpPr txBox="1"/>
          <p:nvPr>
            <p:ph idx="1" type="body"/>
          </p:nvPr>
        </p:nvSpPr>
        <p:spPr>
          <a:xfrm>
            <a:off x="1" y="2154078"/>
            <a:ext cx="12187768" cy="4449922"/>
          </a:xfrm>
          <a:prstGeom prst="rect">
            <a:avLst/>
          </a:prstGeom>
          <a:noFill/>
          <a:ln>
            <a:noFill/>
          </a:ln>
        </p:spPr>
        <p:txBody>
          <a:bodyPr anchorCtr="0" anchor="t" bIns="45700" lIns="982075" spcFirstLastPara="1" rIns="270000" wrap="square" tIns="45700">
            <a:noAutofit/>
          </a:bodyPr>
          <a:lstStyle/>
          <a:p>
            <a:pPr indent="-342900" lvl="0" marL="457200" rtl="0" algn="l">
              <a:spcBef>
                <a:spcPts val="0"/>
              </a:spcBef>
              <a:spcAft>
                <a:spcPts val="0"/>
              </a:spcAft>
              <a:buSzPts val="1800"/>
              <a:buAutoNum type="arabicPeriod"/>
            </a:pPr>
            <a:r>
              <a:rPr lang="nl-NL"/>
              <a:t>‘Ervaar het feit dat je eerste generatiestudent bent vooral ook als een kracht, want je bent toch al zo ver gekomen’ → </a:t>
            </a:r>
            <a:r>
              <a:rPr b="1" lang="nl-NL"/>
              <a:t>Eerste generatiestudent als kracht en uniciteit zien </a:t>
            </a:r>
            <a:endParaRPr b="1"/>
          </a:p>
          <a:p>
            <a:pPr indent="-342900" lvl="0" marL="457200" rtl="0" algn="l">
              <a:spcBef>
                <a:spcPts val="0"/>
              </a:spcBef>
              <a:spcAft>
                <a:spcPts val="0"/>
              </a:spcAft>
              <a:buSzPts val="1800"/>
              <a:buAutoNum type="arabicPeriod"/>
            </a:pPr>
            <a:r>
              <a:rPr lang="nl-NL"/>
              <a:t>‘Ik denk alleen dat veel eerste generatiestudenten bij voorbaat al denken de universiteit niet aan te kunnen en het daarom niet proberen. Sluit niets uit voor jezelf en volg je interesses’ → </a:t>
            </a:r>
            <a:r>
              <a:rPr b="1" lang="nl-NL"/>
              <a:t>Ontdekken van je passies als eerste generatiestudent</a:t>
            </a:r>
            <a:endParaRPr b="1"/>
          </a:p>
          <a:p>
            <a:pPr indent="-342900" lvl="0" marL="457200" rtl="0" algn="l">
              <a:spcBef>
                <a:spcPts val="0"/>
              </a:spcBef>
              <a:spcAft>
                <a:spcPts val="0"/>
              </a:spcAft>
              <a:buSzPts val="1800"/>
              <a:buAutoNum type="arabicPeriod"/>
            </a:pPr>
            <a:r>
              <a:rPr lang="nl-NL"/>
              <a:t>‘Ik denk voornamelijk dat je gewoon moet durven vragen te stellen als je iets niet weet of snapt. Je hoeft je er niet voor te schamen dat je niet die bepaalde achtergrond hebt en daarom bepaalde dingen niet gelijk snapt’ → </a:t>
            </a:r>
            <a:r>
              <a:rPr b="1" lang="nl-NL"/>
              <a:t>Vragen durven stellen als eerste generatiestudent  </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Samenvattend</a:t>
            </a:r>
            <a:endParaRPr b="1" sz="2400"/>
          </a:p>
        </p:txBody>
      </p:sp>
      <p:sp>
        <p:nvSpPr>
          <p:cNvPr id="102" name="Google Shape;102;p18"/>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p>
            <a:pPr indent="-342900" lvl="0" marL="457200" rtl="0" algn="l">
              <a:spcBef>
                <a:spcPts val="0"/>
              </a:spcBef>
              <a:spcAft>
                <a:spcPts val="0"/>
              </a:spcAft>
              <a:buSzPts val="1800"/>
              <a:buAutoNum type="arabicPeriod"/>
            </a:pPr>
            <a:r>
              <a:rPr lang="nl-NL"/>
              <a:t>Monitoring</a:t>
            </a:r>
            <a:endParaRPr/>
          </a:p>
          <a:p>
            <a:pPr indent="-342900" lvl="0" marL="457200" rtl="0" algn="l">
              <a:spcBef>
                <a:spcPts val="0"/>
              </a:spcBef>
              <a:spcAft>
                <a:spcPts val="0"/>
              </a:spcAft>
              <a:buSzPts val="1800"/>
              <a:buAutoNum type="arabicPeriod"/>
            </a:pPr>
            <a:r>
              <a:rPr lang="nl-NL"/>
              <a:t>Toegankelijk en open omgeving bieden</a:t>
            </a:r>
            <a:endParaRPr/>
          </a:p>
          <a:p>
            <a:pPr indent="-342900" lvl="0" marL="457200" rtl="0" algn="l">
              <a:spcBef>
                <a:spcPts val="0"/>
              </a:spcBef>
              <a:spcAft>
                <a:spcPts val="0"/>
              </a:spcAft>
              <a:buSzPts val="1800"/>
              <a:buAutoNum type="arabicPeriod"/>
            </a:pPr>
            <a:r>
              <a:rPr lang="nl-NL"/>
              <a:t>Proactief  </a:t>
            </a:r>
            <a:endParaRPr/>
          </a:p>
          <a:p>
            <a:pPr indent="-342900" lvl="0" marL="457200" rtl="0" algn="l">
              <a:spcBef>
                <a:spcPts val="0"/>
              </a:spcBef>
              <a:spcAft>
                <a:spcPts val="0"/>
              </a:spcAft>
              <a:buSzPts val="1800"/>
              <a:buAutoNum type="arabicPeriod"/>
            </a:pPr>
            <a:r>
              <a:rPr lang="nl-NL"/>
              <a:t>Peer </a:t>
            </a:r>
            <a:r>
              <a:rPr lang="nl-NL"/>
              <a:t>learning </a:t>
            </a:r>
            <a:endParaRPr/>
          </a:p>
          <a:p>
            <a:pPr indent="0" lvl="0" marL="457200" rtl="0" algn="l">
              <a:spcBef>
                <a:spcPts val="0"/>
              </a:spcBef>
              <a:spcAft>
                <a:spcPts val="0"/>
              </a:spcAft>
              <a:buNone/>
            </a:pPr>
            <a:r>
              <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Discussievraag</a:t>
            </a:r>
            <a:endParaRPr b="1" sz="2400"/>
          </a:p>
        </p:txBody>
      </p:sp>
      <p:sp>
        <p:nvSpPr>
          <p:cNvPr id="108" name="Google Shape;108;p19"/>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p>
            <a:pPr indent="-342900" lvl="0" marL="457200" rtl="0" algn="l">
              <a:spcBef>
                <a:spcPts val="0"/>
              </a:spcBef>
              <a:spcAft>
                <a:spcPts val="0"/>
              </a:spcAft>
              <a:buSzPts val="1800"/>
              <a:buChar char="›"/>
            </a:pPr>
            <a:r>
              <a:rPr lang="nl-NL"/>
              <a:t>Moeten we speciale aandacht besteden aan eerste generatiestudenten of juist niet?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1" y="1282700"/>
            <a:ext cx="12187800" cy="792300"/>
          </a:xfrm>
          <a:prstGeom prst="rect">
            <a:avLst/>
          </a:prstGeom>
          <a:noFill/>
          <a:ln>
            <a:noFill/>
          </a:ln>
        </p:spPr>
        <p:txBody>
          <a:bodyPr anchorCtr="0" anchor="ctr" bIns="46800" lIns="982800" spcFirstLastPara="1" rIns="270000" wrap="square" tIns="46800">
            <a:noAutofit/>
          </a:bodyPr>
          <a:lstStyle/>
          <a:p>
            <a:pPr indent="0" lvl="0" marL="0" rtl="0" algn="l">
              <a:spcBef>
                <a:spcPts val="0"/>
              </a:spcBef>
              <a:spcAft>
                <a:spcPts val="0"/>
              </a:spcAft>
              <a:buNone/>
            </a:pPr>
            <a:r>
              <a:rPr b="1" lang="nl-NL" sz="2400"/>
              <a:t>Verder lezen?</a:t>
            </a:r>
            <a:endParaRPr b="1" sz="2400"/>
          </a:p>
        </p:txBody>
      </p:sp>
      <p:sp>
        <p:nvSpPr>
          <p:cNvPr id="114" name="Google Shape;114;p20"/>
          <p:cNvSpPr txBox="1"/>
          <p:nvPr>
            <p:ph idx="1" type="body"/>
          </p:nvPr>
        </p:nvSpPr>
        <p:spPr>
          <a:xfrm>
            <a:off x="1" y="2154078"/>
            <a:ext cx="12187800" cy="4449900"/>
          </a:xfrm>
          <a:prstGeom prst="rect">
            <a:avLst/>
          </a:prstGeom>
          <a:noFill/>
          <a:ln>
            <a:noFill/>
          </a:ln>
        </p:spPr>
        <p:txBody>
          <a:bodyPr anchorCtr="0" anchor="t" bIns="45700" lIns="982075" spcFirstLastPara="1" rIns="270000" wrap="square" tIns="45700">
            <a:noAutofit/>
          </a:bodyPr>
          <a:lstStyle/>
          <a:p>
            <a:pPr indent="-342900" lvl="0" marL="457200" rtl="0" algn="l">
              <a:spcBef>
                <a:spcPts val="0"/>
              </a:spcBef>
              <a:spcAft>
                <a:spcPts val="0"/>
              </a:spcAft>
              <a:buSzPts val="1800"/>
              <a:buChar char="›"/>
            </a:pPr>
            <a:r>
              <a:rPr lang="nl-NL">
                <a:solidFill>
                  <a:schemeClr val="hlink"/>
                </a:solidFill>
                <a:uFill>
                  <a:noFill/>
                </a:uFill>
                <a:hlinkClick r:id="rId3"/>
              </a:rPr>
              <a:t>https://knhg.nl/wp-content/uploads/2023/06/Samenvattend-advies-voor-docenten-en-studenten.pdf</a:t>
            </a:r>
            <a:endParaRPr/>
          </a:p>
          <a:p>
            <a:pPr indent="-342900" lvl="0" marL="457200" rtl="0" algn="l">
              <a:spcBef>
                <a:spcPts val="0"/>
              </a:spcBef>
              <a:spcAft>
                <a:spcPts val="0"/>
              </a:spcAft>
              <a:buSzPts val="1800"/>
              <a:buChar char="›"/>
            </a:pPr>
            <a:r>
              <a:rPr lang="nl-NL"/>
              <a:t>https://knhg.nl/2023/03/23/dossier-eerste-generatiestudenten-inleiding/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itle Design">
  <a:themeElements>
    <a:clrScheme name="Title Design 1">
      <a:dk1>
        <a:srgbClr val="000000"/>
      </a:dk1>
      <a:lt1>
        <a:srgbClr val="FFFFFF"/>
      </a:lt1>
      <a:dk2>
        <a:srgbClr val="FFFFFF"/>
      </a:dk2>
      <a:lt2>
        <a:srgbClr val="808080"/>
      </a:lt2>
      <a:accent1>
        <a:srgbClr val="009CEF"/>
      </a:accent1>
      <a:accent2>
        <a:srgbClr val="CC0000"/>
      </a:accent2>
      <a:accent3>
        <a:srgbClr val="FFFFFF"/>
      </a:accent3>
      <a:accent4>
        <a:srgbClr val="000000"/>
      </a:accent4>
      <a:accent5>
        <a:srgbClr val="AACBF6"/>
      </a:accent5>
      <a:accent6>
        <a:srgbClr val="B90000"/>
      </a:accent6>
      <a:hlink>
        <a:srgbClr val="000000"/>
      </a:hlink>
      <a:folHlink>
        <a:srgbClr val="772D6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